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0" r:id="rId8"/>
    <p:sldId id="266" r:id="rId9"/>
    <p:sldId id="263" r:id="rId10"/>
    <p:sldId id="265" r:id="rId11"/>
    <p:sldId id="264" r:id="rId12"/>
    <p:sldId id="267" r:id="rId13"/>
    <p:sldId id="269" r:id="rId14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222D"/>
    <a:srgbClr val="12171D"/>
    <a:srgbClr val="1A2531"/>
    <a:srgbClr val="0F131E"/>
    <a:srgbClr val="111922"/>
    <a:srgbClr val="141A26"/>
    <a:srgbClr val="0F1922"/>
    <a:srgbClr val="1A21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106" d="100"/>
          <a:sy n="106" d="100"/>
        </p:scale>
        <p:origin x="132" y="3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5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2C8869A-0EBD-73D7-3187-D95E79E85AFC}"/>
              </a:ext>
            </a:extLst>
          </p:cNvPr>
          <p:cNvSpPr/>
          <p:nvPr/>
        </p:nvSpPr>
        <p:spPr>
          <a:xfrm>
            <a:off x="14986000" y="8839200"/>
            <a:ext cx="1219200" cy="228600"/>
          </a:xfrm>
          <a:prstGeom prst="rect">
            <a:avLst/>
          </a:prstGeom>
          <a:solidFill>
            <a:srgbClr val="1A212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AB569EB6-50A0-7E6D-B468-256EF314534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3399511"/>
              </p:ext>
            </p:extLst>
          </p:nvPr>
        </p:nvGraphicFramePr>
        <p:xfrm>
          <a:off x="2108200" y="6096000"/>
          <a:ext cx="5105400" cy="18940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3" imgW="7407703" imgH="2748708" progId="CorelDraw.Graphic.21">
                  <p:embed/>
                </p:oleObj>
              </mc:Choice>
              <mc:Fallback>
                <p:oleObj name="CorelDRAW" r:id="rId3" imgW="7407703" imgH="2748708" progId="CorelDraw.Graphic.2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08200" y="6096000"/>
                        <a:ext cx="5105400" cy="18940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4DE1042D-FD0B-CCCF-C992-EC15AE1B131B}"/>
              </a:ext>
            </a:extLst>
          </p:cNvPr>
          <p:cNvSpPr txBox="1"/>
          <p:nvPr/>
        </p:nvSpPr>
        <p:spPr>
          <a:xfrm>
            <a:off x="15903514" y="86868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BE202A-0871-25AB-DD3D-18CC6AEA8C41}"/>
              </a:ext>
            </a:extLst>
          </p:cNvPr>
          <p:cNvSpPr txBox="1"/>
          <p:nvPr/>
        </p:nvSpPr>
        <p:spPr>
          <a:xfrm>
            <a:off x="431800" y="3810000"/>
            <a:ext cx="8229600" cy="1015663"/>
          </a:xfrm>
          <a:prstGeom prst="rect">
            <a:avLst/>
          </a:prstGeom>
          <a:solidFill>
            <a:srgbClr val="12171D"/>
          </a:solidFill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 </a:t>
            </a:r>
            <a:r>
              <a:rPr lang="ru-RU" sz="6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¡ ОНИ ЗАВЕДУТСЯ !</a:t>
            </a:r>
            <a:endParaRPr lang="ru-RU" sz="6000" dirty="0">
              <a:solidFill>
                <a:schemeClr val="bg1"/>
              </a:solidFill>
              <a:highlight>
                <a:srgbClr val="1A2531"/>
              </a:highligh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86EDA67-5EA8-714D-0C6D-B00A15ED72BE}"/>
              </a:ext>
            </a:extLst>
          </p:cNvPr>
          <p:cNvSpPr/>
          <p:nvPr/>
        </p:nvSpPr>
        <p:spPr>
          <a:xfrm>
            <a:off x="14986000" y="8839200"/>
            <a:ext cx="1219200" cy="228600"/>
          </a:xfrm>
          <a:prstGeom prst="rect">
            <a:avLst/>
          </a:prstGeom>
          <a:solidFill>
            <a:srgbClr val="1A212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E97538-85E0-CF5C-575D-128BFE4F890F}"/>
              </a:ext>
            </a:extLst>
          </p:cNvPr>
          <p:cNvSpPr txBox="1"/>
          <p:nvPr/>
        </p:nvSpPr>
        <p:spPr>
          <a:xfrm>
            <a:off x="15608300" y="86984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16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643BCC9-A157-EBB5-C3ED-905B5962A089}"/>
              </a:ext>
            </a:extLst>
          </p:cNvPr>
          <p:cNvSpPr/>
          <p:nvPr/>
        </p:nvSpPr>
        <p:spPr>
          <a:xfrm>
            <a:off x="14986000" y="8839200"/>
            <a:ext cx="1219200" cy="228600"/>
          </a:xfrm>
          <a:prstGeom prst="rect">
            <a:avLst/>
          </a:prstGeom>
          <a:solidFill>
            <a:srgbClr val="1A212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DC6A45-2738-9676-920F-38A4CFCF25DE}"/>
              </a:ext>
            </a:extLst>
          </p:cNvPr>
          <p:cNvSpPr txBox="1"/>
          <p:nvPr/>
        </p:nvSpPr>
        <p:spPr>
          <a:xfrm>
            <a:off x="15608300" y="86984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17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2E9C477-F47D-83B2-AD98-1ED7B76732BC}"/>
              </a:ext>
            </a:extLst>
          </p:cNvPr>
          <p:cNvSpPr/>
          <p:nvPr/>
        </p:nvSpPr>
        <p:spPr>
          <a:xfrm>
            <a:off x="14986000" y="8839200"/>
            <a:ext cx="1219200" cy="228600"/>
          </a:xfrm>
          <a:prstGeom prst="rect">
            <a:avLst/>
          </a:prstGeom>
          <a:solidFill>
            <a:srgbClr val="1A212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5C458D-9EBA-A387-4A1A-37772680B263}"/>
              </a:ext>
            </a:extLst>
          </p:cNvPr>
          <p:cNvSpPr txBox="1"/>
          <p:nvPr/>
        </p:nvSpPr>
        <p:spPr>
          <a:xfrm>
            <a:off x="15481925" y="8723868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18-19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6F10712-5AF2-5E4F-7617-D90927223DA0}"/>
              </a:ext>
            </a:extLst>
          </p:cNvPr>
          <p:cNvSpPr/>
          <p:nvPr/>
        </p:nvSpPr>
        <p:spPr>
          <a:xfrm>
            <a:off x="14859000" y="8686800"/>
            <a:ext cx="1346200" cy="381000"/>
          </a:xfrm>
          <a:prstGeom prst="rect">
            <a:avLst/>
          </a:prstGeom>
          <a:solidFill>
            <a:srgbClr val="1B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924D57F-4334-48AD-2E43-A31FEBC9CB9D}"/>
              </a:ext>
            </a:extLst>
          </p:cNvPr>
          <p:cNvSpPr/>
          <p:nvPr/>
        </p:nvSpPr>
        <p:spPr>
          <a:xfrm>
            <a:off x="660400" y="3352800"/>
            <a:ext cx="6629400" cy="1981200"/>
          </a:xfrm>
          <a:prstGeom prst="rect">
            <a:avLst/>
          </a:prstGeom>
          <a:solidFill>
            <a:srgbClr val="1A25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257C3A2D-C8C4-0557-C674-6F9BFB332A4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8511352"/>
              </p:ext>
            </p:extLst>
          </p:nvPr>
        </p:nvGraphicFramePr>
        <p:xfrm>
          <a:off x="736600" y="3429000"/>
          <a:ext cx="1828800" cy="18332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3" imgW="8460858" imgH="8482777" progId="CorelDraw.Graphic.21">
                  <p:embed/>
                </p:oleObj>
              </mc:Choice>
              <mc:Fallback>
                <p:oleObj name="CorelDRAW" r:id="rId3" imgW="8460858" imgH="8482777" progId="CorelDraw.Graphic.2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36600" y="3429000"/>
                        <a:ext cx="1828800" cy="18332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11503389-0372-ED9C-F1EF-7DDF99D75FC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775906"/>
              </p:ext>
            </p:extLst>
          </p:nvPr>
        </p:nvGraphicFramePr>
        <p:xfrm>
          <a:off x="5353695" y="3352800"/>
          <a:ext cx="1904355" cy="19094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5" imgW="2368402" imgH="2374538" progId="CorelDraw.Graphic.21">
                  <p:embed/>
                </p:oleObj>
              </mc:Choice>
              <mc:Fallback>
                <p:oleObj name="CorelDRAW" r:id="rId5" imgW="2368402" imgH="2374538" progId="CorelDraw.Graphic.2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353695" y="3352800"/>
                        <a:ext cx="1904355" cy="19094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B89A79EC-365B-E2B6-6168-A8493CA802F1}"/>
              </a:ext>
            </a:extLst>
          </p:cNvPr>
          <p:cNvSpPr txBox="1"/>
          <p:nvPr/>
        </p:nvSpPr>
        <p:spPr>
          <a:xfrm>
            <a:off x="15608300" y="86984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20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708DA031-57C0-166D-C682-7BEE1C43ACE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8412657"/>
              </p:ext>
            </p:extLst>
          </p:nvPr>
        </p:nvGraphicFramePr>
        <p:xfrm>
          <a:off x="3060879" y="3431796"/>
          <a:ext cx="1828442" cy="18332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7" imgW="4216341" imgH="4227264" progId="CorelDraw.Graphic.21">
                  <p:embed/>
                </p:oleObj>
              </mc:Choice>
              <mc:Fallback>
                <p:oleObj name="CorelDRAW" r:id="rId7" imgW="4216341" imgH="4227264" progId="CorelDraw.Graphic.2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060879" y="3431796"/>
                        <a:ext cx="1828442" cy="18332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8876446-8FB0-F78F-5DA0-0AB8308A1BFA}"/>
              </a:ext>
            </a:extLst>
          </p:cNvPr>
          <p:cNvSpPr txBox="1"/>
          <p:nvPr/>
        </p:nvSpPr>
        <p:spPr>
          <a:xfrm>
            <a:off x="19867" y="838200"/>
            <a:ext cx="10363200" cy="1323439"/>
          </a:xfrm>
          <a:prstGeom prst="rect">
            <a:avLst/>
          </a:prstGeom>
          <a:solidFill>
            <a:srgbClr val="1A222D"/>
          </a:solidFill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 </a:t>
            </a:r>
            <a:r>
              <a:rPr lang="ru-RU" sz="8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¡ ОНИ ЗАВЕДУТСЯ !</a:t>
            </a:r>
            <a:endParaRPr lang="ru-RU" sz="8000" dirty="0">
              <a:solidFill>
                <a:schemeClr val="bg1"/>
              </a:solidFill>
              <a:highlight>
                <a:srgbClr val="1A2531"/>
              </a:highligh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7542F56-16A8-F1FD-CB5E-D9FFE08059B5}"/>
              </a:ext>
            </a:extLst>
          </p:cNvPr>
          <p:cNvSpPr/>
          <p:nvPr/>
        </p:nvSpPr>
        <p:spPr>
          <a:xfrm>
            <a:off x="14986000" y="8839200"/>
            <a:ext cx="1219200" cy="228600"/>
          </a:xfrm>
          <a:prstGeom prst="rect">
            <a:avLst/>
          </a:prstGeom>
          <a:solidFill>
            <a:srgbClr val="1A212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1D94CA-134F-A49C-1613-906360510349}"/>
              </a:ext>
            </a:extLst>
          </p:cNvPr>
          <p:cNvSpPr txBox="1"/>
          <p:nvPr/>
        </p:nvSpPr>
        <p:spPr>
          <a:xfrm>
            <a:off x="15608300" y="8698468"/>
            <a:ext cx="489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1-2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45AF740-23BC-EFD1-514B-7EC2C6A920CC}"/>
              </a:ext>
            </a:extLst>
          </p:cNvPr>
          <p:cNvSpPr/>
          <p:nvPr/>
        </p:nvSpPr>
        <p:spPr>
          <a:xfrm>
            <a:off x="14986000" y="8839200"/>
            <a:ext cx="1219200" cy="228600"/>
          </a:xfrm>
          <a:prstGeom prst="rect">
            <a:avLst/>
          </a:prstGeom>
          <a:solidFill>
            <a:srgbClr val="0F13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A53D75-8474-D921-FCBA-FE564C3EC5E8}"/>
              </a:ext>
            </a:extLst>
          </p:cNvPr>
          <p:cNvSpPr txBox="1"/>
          <p:nvPr/>
        </p:nvSpPr>
        <p:spPr>
          <a:xfrm>
            <a:off x="15778071" y="865453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3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03D8C57-E726-8267-DFB4-69FAFE16C5AC}"/>
              </a:ext>
            </a:extLst>
          </p:cNvPr>
          <p:cNvSpPr/>
          <p:nvPr/>
        </p:nvSpPr>
        <p:spPr>
          <a:xfrm>
            <a:off x="14986000" y="8839200"/>
            <a:ext cx="1219200" cy="228600"/>
          </a:xfrm>
          <a:prstGeom prst="rect">
            <a:avLst/>
          </a:prstGeom>
          <a:solidFill>
            <a:srgbClr val="1119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DF92BFCC-03C2-D7EE-C2B0-A48CE84397F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1148922"/>
              </p:ext>
            </p:extLst>
          </p:nvPr>
        </p:nvGraphicFramePr>
        <p:xfrm>
          <a:off x="5613400" y="762000"/>
          <a:ext cx="5029200" cy="18657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3" imgW="7407703" imgH="2748708" progId="CorelDraw.Graphic.21">
                  <p:embed/>
                </p:oleObj>
              </mc:Choice>
              <mc:Fallback>
                <p:oleObj name="CorelDRAW" r:id="rId3" imgW="7407703" imgH="2748708" progId="CorelDraw.Graphic.2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613400" y="762000"/>
                        <a:ext cx="5029200" cy="18657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8CD38F5-98AF-D2D8-C234-DF971E97D8C2}"/>
              </a:ext>
            </a:extLst>
          </p:cNvPr>
          <p:cNvSpPr txBox="1"/>
          <p:nvPr/>
        </p:nvSpPr>
        <p:spPr>
          <a:xfrm>
            <a:off x="15541236" y="869846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4-5-6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DA3E25F-B42D-9378-A885-B13423C0A444}"/>
              </a:ext>
            </a:extLst>
          </p:cNvPr>
          <p:cNvSpPr/>
          <p:nvPr/>
        </p:nvSpPr>
        <p:spPr>
          <a:xfrm>
            <a:off x="14986000" y="8839200"/>
            <a:ext cx="1219200" cy="228600"/>
          </a:xfrm>
          <a:prstGeom prst="rect">
            <a:avLst/>
          </a:prstGeom>
          <a:solidFill>
            <a:srgbClr val="0F19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CC9E98-C56C-7919-FC3B-F6B15DF0DC9D}"/>
              </a:ext>
            </a:extLst>
          </p:cNvPr>
          <p:cNvSpPr txBox="1"/>
          <p:nvPr/>
        </p:nvSpPr>
        <p:spPr>
          <a:xfrm>
            <a:off x="15608300" y="86984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7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DA2ED66-70A4-0AF5-2496-93867F99C777}"/>
              </a:ext>
            </a:extLst>
          </p:cNvPr>
          <p:cNvSpPr/>
          <p:nvPr/>
        </p:nvSpPr>
        <p:spPr>
          <a:xfrm>
            <a:off x="14986000" y="8839200"/>
            <a:ext cx="1219200" cy="228600"/>
          </a:xfrm>
          <a:prstGeom prst="rect">
            <a:avLst/>
          </a:prstGeom>
          <a:solidFill>
            <a:srgbClr val="141A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36D28B3-3219-6754-4D37-E36EC56A8019}"/>
              </a:ext>
            </a:extLst>
          </p:cNvPr>
          <p:cNvSpPr/>
          <p:nvPr/>
        </p:nvSpPr>
        <p:spPr>
          <a:xfrm>
            <a:off x="16052800" y="838200"/>
            <a:ext cx="203200" cy="228600"/>
          </a:xfrm>
          <a:prstGeom prst="rect">
            <a:avLst/>
          </a:prstGeom>
          <a:solidFill>
            <a:srgbClr val="141A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4061C7-9916-12C3-7D1B-974C97B6B494}"/>
              </a:ext>
            </a:extLst>
          </p:cNvPr>
          <p:cNvSpPr txBox="1"/>
          <p:nvPr/>
        </p:nvSpPr>
        <p:spPr>
          <a:xfrm>
            <a:off x="15608300" y="86984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8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59420DC-2A18-DD18-156B-7F9BBC9CBDDD}"/>
              </a:ext>
            </a:extLst>
          </p:cNvPr>
          <p:cNvSpPr/>
          <p:nvPr/>
        </p:nvSpPr>
        <p:spPr>
          <a:xfrm>
            <a:off x="14833600" y="8686800"/>
            <a:ext cx="1346200" cy="381000"/>
          </a:xfrm>
          <a:prstGeom prst="rect">
            <a:avLst/>
          </a:prstGeom>
          <a:solidFill>
            <a:srgbClr val="0A182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6A03B7-99A1-509B-432A-D2BAA9F7728D}"/>
              </a:ext>
            </a:extLst>
          </p:cNvPr>
          <p:cNvSpPr txBox="1"/>
          <p:nvPr/>
        </p:nvSpPr>
        <p:spPr>
          <a:xfrm>
            <a:off x="14355262" y="8648700"/>
            <a:ext cx="1824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9-10-11-12-13-14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F956666-4153-3D92-F30D-A58AC244AB55}"/>
              </a:ext>
            </a:extLst>
          </p:cNvPr>
          <p:cNvSpPr/>
          <p:nvPr/>
        </p:nvSpPr>
        <p:spPr>
          <a:xfrm>
            <a:off x="14986000" y="8839200"/>
            <a:ext cx="1219200" cy="228600"/>
          </a:xfrm>
          <a:prstGeom prst="rect">
            <a:avLst/>
          </a:prstGeom>
          <a:solidFill>
            <a:srgbClr val="1A212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6D1EB9-611F-5AAD-540F-981A7CEFCFA6}"/>
              </a:ext>
            </a:extLst>
          </p:cNvPr>
          <p:cNvSpPr txBox="1"/>
          <p:nvPr/>
        </p:nvSpPr>
        <p:spPr>
          <a:xfrm>
            <a:off x="15608300" y="86984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15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E33655F-1AEF-5C91-AD8E-6A64326AF75C}"/>
              </a:ext>
            </a:extLst>
          </p:cNvPr>
          <p:cNvSpPr/>
          <p:nvPr/>
        </p:nvSpPr>
        <p:spPr>
          <a:xfrm>
            <a:off x="14986000" y="8839200"/>
            <a:ext cx="1219200" cy="228600"/>
          </a:xfrm>
          <a:prstGeom prst="rect">
            <a:avLst/>
          </a:prstGeom>
          <a:solidFill>
            <a:srgbClr val="1A212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167780-DD8B-9B84-328D-2F3C88A95259}"/>
              </a:ext>
            </a:extLst>
          </p:cNvPr>
          <p:cNvSpPr txBox="1"/>
          <p:nvPr/>
        </p:nvSpPr>
        <p:spPr>
          <a:xfrm>
            <a:off x="15608300" y="86984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15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826</TotalTime>
  <Words>23</Words>
  <Application>Microsoft Office PowerPoint</Application>
  <PresentationFormat>Произвольный</PresentationFormat>
  <Paragraphs>15</Paragraphs>
  <Slides>13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Office Theme</vt:lpstr>
      <vt:lpstr>CorelDRAW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Igor</dc:creator>
  <cp:lastModifiedBy>Igor Pereverzev</cp:lastModifiedBy>
  <cp:revision>9</cp:revision>
  <dcterms:created xsi:type="dcterms:W3CDTF">2006-08-16T00:00:00Z</dcterms:created>
  <dcterms:modified xsi:type="dcterms:W3CDTF">2026-08-20T15:25:44Z</dcterms:modified>
</cp:coreProperties>
</file>